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58" r:id="rId2"/>
    <p:sldId id="259" r:id="rId3"/>
    <p:sldId id="261" r:id="rId4"/>
    <p:sldId id="262" r:id="rId5"/>
    <p:sldId id="264" r:id="rId6"/>
    <p:sldId id="263" r:id="rId7"/>
    <p:sldId id="265" r:id="rId8"/>
    <p:sldId id="266" r:id="rId9"/>
    <p:sldId id="267" r:id="rId10"/>
    <p:sldId id="270" r:id="rId11"/>
    <p:sldId id="268" r:id="rId12"/>
    <p:sldId id="271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94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31E8161-10E9-4CA1-BA99-E62AE3ABE751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172B424-8DD2-44E9-BAB1-0B3069F91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6540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64663-E5B1-4BA3-B3F7-137A5BBDFF48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B9E4-F909-4BD5-8327-0CE704E1C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306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64663-E5B1-4BA3-B3F7-137A5BBDFF48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B9E4-F909-4BD5-8327-0CE704E1C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923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64663-E5B1-4BA3-B3F7-137A5BBDFF48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B9E4-F909-4BD5-8327-0CE704E1C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398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64663-E5B1-4BA3-B3F7-137A5BBDFF48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B9E4-F909-4BD5-8327-0CE704E1C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26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64663-E5B1-4BA3-B3F7-137A5BBDFF48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B9E4-F909-4BD5-8327-0CE704E1C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218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64663-E5B1-4BA3-B3F7-137A5BBDFF48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B9E4-F909-4BD5-8327-0CE704E1C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089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64663-E5B1-4BA3-B3F7-137A5BBDFF48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B9E4-F909-4BD5-8327-0CE704E1C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986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64663-E5B1-4BA3-B3F7-137A5BBDFF48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B9E4-F909-4BD5-8327-0CE704E1C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920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64663-E5B1-4BA3-B3F7-137A5BBDFF48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B9E4-F909-4BD5-8327-0CE704E1C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165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64663-E5B1-4BA3-B3F7-137A5BBDFF48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B9E4-F909-4BD5-8327-0CE704E1C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80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64663-E5B1-4BA3-B3F7-137A5BBDFF48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B9E4-F909-4BD5-8327-0CE704E1C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771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64663-E5B1-4BA3-B3F7-137A5BBDFF48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1B9E4-F909-4BD5-8327-0CE704E1C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050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143000"/>
            <a:ext cx="60198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924800" cy="4525963"/>
          </a:xfrm>
        </p:spPr>
        <p:txBody>
          <a:bodyPr/>
          <a:lstStyle/>
          <a:p>
            <a:r>
              <a:rPr lang="en-US" dirty="0" smtClean="0">
                <a:latin typeface="Arial Black" panose="020B0A04020102020204" pitchFamily="34" charset="0"/>
              </a:rPr>
              <a:t>          </a:t>
            </a:r>
            <a:r>
              <a:rPr lang="en-US" sz="23900" b="1" dirty="0" smtClean="0"/>
              <a:t>“K“</a:t>
            </a:r>
            <a:endParaRPr lang="en-US" sz="9600" b="1" dirty="0"/>
          </a:p>
        </p:txBody>
      </p:sp>
    </p:spTree>
    <p:extLst>
      <p:ext uri="{BB962C8B-B14F-4D97-AF65-F5344CB8AC3E}">
        <p14:creationId xmlns:p14="http://schemas.microsoft.com/office/powerpoint/2010/main" val="70312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0"/>
          </a:xfrm>
        </p:spPr>
        <p:txBody>
          <a:bodyPr>
            <a:noAutofit/>
          </a:bodyPr>
          <a:lstStyle/>
          <a:p>
            <a:r>
              <a:rPr lang="en-US" sz="17000" dirty="0" smtClean="0">
                <a:latin typeface="Arial Black" panose="020B0A04020102020204" pitchFamily="34" charset="0"/>
              </a:rPr>
              <a:t>vas a</a:t>
            </a:r>
            <a:r>
              <a:rPr lang="en-US" sz="13800" dirty="0" smtClean="0">
                <a:latin typeface="Arial Black" panose="020B0A04020102020204" pitchFamily="34" charset="0"/>
              </a:rPr>
              <a:t/>
            </a:r>
            <a:br>
              <a:rPr lang="en-US" sz="13800" dirty="0" smtClean="0">
                <a:latin typeface="Arial Black" panose="020B0A04020102020204" pitchFamily="34" charset="0"/>
              </a:rPr>
            </a:br>
            <a:r>
              <a:rPr lang="en-US" sz="6600" dirty="0" smtClean="0">
                <a:solidFill>
                  <a:srgbClr val="92D050"/>
                </a:solidFill>
                <a:latin typeface="Arial Black" panose="020B0A04020102020204" pitchFamily="34" charset="0"/>
              </a:rPr>
              <a:t>you </a:t>
            </a:r>
            <a:r>
              <a:rPr lang="en-US" sz="6600" dirty="0" smtClean="0">
                <a:solidFill>
                  <a:srgbClr val="92D050"/>
                </a:solidFill>
                <a:latin typeface="Arial Black" panose="020B0A04020102020204" pitchFamily="34" charset="0"/>
              </a:rPr>
              <a:t>are going to</a:t>
            </a:r>
            <a:r>
              <a:rPr lang="en-US" sz="6600" dirty="0" smtClean="0">
                <a:latin typeface="Arial Black" panose="020B0A04020102020204" pitchFamily="34" charset="0"/>
              </a:rPr>
              <a:t/>
            </a:r>
            <a:br>
              <a:rPr lang="en-US" sz="6600" dirty="0" smtClean="0">
                <a:latin typeface="Arial Black" panose="020B0A04020102020204" pitchFamily="34" charset="0"/>
              </a:rPr>
            </a:br>
            <a:r>
              <a:rPr lang="en-US" sz="16600" dirty="0" err="1" smtClean="0">
                <a:latin typeface="Arial Black" panose="020B0A04020102020204" pitchFamily="34" charset="0"/>
              </a:rPr>
              <a:t>va</a:t>
            </a:r>
            <a:r>
              <a:rPr lang="en-US" sz="16600" dirty="0" smtClean="0">
                <a:latin typeface="Arial Black" panose="020B0A04020102020204" pitchFamily="34" charset="0"/>
              </a:rPr>
              <a:t> a </a:t>
            </a:r>
            <a:r>
              <a:rPr lang="en-US" sz="16600" dirty="0" smtClean="0">
                <a:latin typeface="Arial Black" panose="020B0A04020102020204" pitchFamily="34" charset="0"/>
              </a:rPr>
              <a:t/>
            </a:r>
            <a:br>
              <a:rPr lang="en-US" sz="16600" dirty="0" smtClean="0">
                <a:latin typeface="Arial Black" panose="020B0A04020102020204" pitchFamily="34" charset="0"/>
              </a:rPr>
            </a:br>
            <a:r>
              <a:rPr lang="en-US" sz="5400" dirty="0" smtClean="0">
                <a:solidFill>
                  <a:srgbClr val="92D050"/>
                </a:solidFill>
                <a:latin typeface="Arial Black" panose="020B0A04020102020204" pitchFamily="34" charset="0"/>
              </a:rPr>
              <a:t>he/she/it </a:t>
            </a:r>
            <a:r>
              <a:rPr lang="en-US" sz="5400" dirty="0" smtClean="0">
                <a:solidFill>
                  <a:srgbClr val="92D050"/>
                </a:solidFill>
                <a:latin typeface="Arial Black" panose="020B0A04020102020204" pitchFamily="34" charset="0"/>
              </a:rPr>
              <a:t>is going to</a:t>
            </a:r>
            <a:endParaRPr lang="en-US" sz="5400" dirty="0">
              <a:solidFill>
                <a:srgbClr val="92D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38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706562"/>
          </a:xfrm>
        </p:spPr>
        <p:txBody>
          <a:bodyPr>
            <a:noAutofit/>
          </a:bodyPr>
          <a:lstStyle/>
          <a:p>
            <a:r>
              <a:rPr lang="en-US" sz="15000" dirty="0" err="1" smtClean="0">
                <a:solidFill>
                  <a:prstClr val="black"/>
                </a:solidFill>
                <a:latin typeface="Arial Black" panose="020B0A04020102020204" pitchFamily="34" charset="0"/>
              </a:rPr>
              <a:t>vamos</a:t>
            </a:r>
            <a:r>
              <a:rPr lang="en-US" sz="15000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 </a:t>
            </a:r>
            <a:r>
              <a:rPr lang="en-US" sz="15000" dirty="0">
                <a:solidFill>
                  <a:prstClr val="black"/>
                </a:solidFill>
                <a:latin typeface="Arial Black" panose="020B0A04020102020204" pitchFamily="34" charset="0"/>
              </a:rPr>
              <a:t>a</a:t>
            </a:r>
            <a:endParaRPr lang="en-US" sz="15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00400" y="2311400"/>
            <a:ext cx="2590800" cy="3175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1000" y="5334000"/>
            <a:ext cx="84582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dirty="0" smtClean="0">
                <a:solidFill>
                  <a:srgbClr val="92D050"/>
                </a:solidFill>
                <a:latin typeface="Arial Black" panose="020B0A04020102020204" pitchFamily="34" charset="0"/>
              </a:rPr>
              <a:t>We’re going to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04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304800"/>
            <a:ext cx="8229600" cy="6858000"/>
          </a:xfrm>
        </p:spPr>
        <p:txBody>
          <a:bodyPr>
            <a:noAutofit/>
          </a:bodyPr>
          <a:lstStyle/>
          <a:p>
            <a:r>
              <a:rPr lang="en-US" sz="16600" dirty="0" smtClean="0">
                <a:latin typeface="Arial Black" panose="020B0A04020102020204" pitchFamily="34" charset="0"/>
              </a:rPr>
              <a:t>  </a:t>
            </a:r>
            <a:r>
              <a:rPr lang="en-US" sz="15500" dirty="0" err="1" smtClean="0">
                <a:latin typeface="Arial Black" panose="020B0A04020102020204" pitchFamily="34" charset="0"/>
              </a:rPr>
              <a:t>dile</a:t>
            </a:r>
            <a:r>
              <a:rPr lang="en-US" sz="13800" dirty="0" smtClean="0">
                <a:latin typeface="Arial Black" panose="020B0A04020102020204" pitchFamily="34" charset="0"/>
              </a:rPr>
              <a:t/>
            </a:r>
            <a:br>
              <a:rPr lang="en-US" sz="13800" dirty="0" smtClean="0">
                <a:latin typeface="Arial Black" panose="020B0A04020102020204" pitchFamily="34" charset="0"/>
              </a:rPr>
            </a:br>
            <a:r>
              <a:rPr lang="en-US" sz="6600" u="sng" dirty="0" smtClean="0">
                <a:solidFill>
                  <a:srgbClr val="92D050"/>
                </a:solidFill>
                <a:latin typeface="Arial Black" panose="020B0A04020102020204" pitchFamily="34" charset="0"/>
              </a:rPr>
              <a:t>Say</a:t>
            </a:r>
            <a:r>
              <a:rPr lang="en-US" sz="6600" dirty="0" smtClean="0">
                <a:solidFill>
                  <a:srgbClr val="92D050"/>
                </a:solidFill>
                <a:latin typeface="Arial Black" panose="020B0A04020102020204" pitchFamily="34" charset="0"/>
              </a:rPr>
              <a:t> to him/her</a:t>
            </a:r>
            <a:r>
              <a:rPr lang="en-US" sz="6600" dirty="0" smtClean="0">
                <a:latin typeface="Arial Black" panose="020B0A04020102020204" pitchFamily="34" charset="0"/>
              </a:rPr>
              <a:t/>
            </a:r>
            <a:br>
              <a:rPr lang="en-US" sz="6600" dirty="0" smtClean="0">
                <a:latin typeface="Arial Black" panose="020B0A04020102020204" pitchFamily="34" charset="0"/>
              </a:rPr>
            </a:br>
            <a:r>
              <a:rPr lang="en-US" sz="15500" dirty="0" smtClean="0">
                <a:latin typeface="Arial Black" panose="020B0A04020102020204" pitchFamily="34" charset="0"/>
              </a:rPr>
              <a:t>le dice</a:t>
            </a:r>
            <a:r>
              <a:rPr lang="en-US" sz="16600" dirty="0" smtClean="0">
                <a:latin typeface="Arial Black" panose="020B0A04020102020204" pitchFamily="34" charset="0"/>
              </a:rPr>
              <a:t/>
            </a:r>
            <a:br>
              <a:rPr lang="en-US" sz="16600" dirty="0" smtClean="0">
                <a:latin typeface="Arial Black" panose="020B0A04020102020204" pitchFamily="34" charset="0"/>
              </a:rPr>
            </a:br>
            <a:r>
              <a:rPr lang="en-US" sz="6600" dirty="0" smtClean="0">
                <a:solidFill>
                  <a:srgbClr val="92D050"/>
                </a:solidFill>
                <a:latin typeface="Arial Black" panose="020B0A04020102020204" pitchFamily="34" charset="0"/>
              </a:rPr>
              <a:t>he/she/it says</a:t>
            </a:r>
            <a:endParaRPr lang="en-US" sz="49600" dirty="0">
              <a:solidFill>
                <a:srgbClr val="92D050"/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-267269"/>
            <a:ext cx="2743200" cy="2531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54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685800"/>
            <a:ext cx="53340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9600" dirty="0" smtClean="0"/>
              <a:t>      </a:t>
            </a:r>
            <a:r>
              <a:rPr lang="en-US" sz="16600" dirty="0" smtClean="0"/>
              <a:t>“</a:t>
            </a:r>
            <a:r>
              <a:rPr lang="en-US" sz="11500" dirty="0" smtClean="0"/>
              <a:t>         </a:t>
            </a:r>
            <a:r>
              <a:rPr lang="en-US" sz="16600" dirty="0" smtClean="0"/>
              <a:t>“</a:t>
            </a:r>
            <a:endParaRPr lang="en-US" sz="138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700" y="1295400"/>
            <a:ext cx="2590800" cy="2518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268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057400"/>
            <a:ext cx="5718544" cy="4200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Autofit/>
          </a:bodyPr>
          <a:lstStyle/>
          <a:p>
            <a:r>
              <a:rPr lang="en-US" sz="19900" dirty="0" err="1" smtClean="0">
                <a:latin typeface="Arial Black" panose="020B0A04020102020204" pitchFamily="34" charset="0"/>
              </a:rPr>
              <a:t>tengo</a:t>
            </a:r>
            <a:endParaRPr lang="en-US" sz="19900" dirty="0"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33600" y="5389602"/>
            <a:ext cx="3276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92D050"/>
                </a:solidFill>
                <a:latin typeface="Arial Black" panose="020B0A04020102020204" pitchFamily="34" charset="0"/>
              </a:rPr>
              <a:t>I have</a:t>
            </a:r>
            <a:endParaRPr lang="en-US" sz="6600" dirty="0">
              <a:solidFill>
                <a:srgbClr val="92D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856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0"/>
          </a:xfrm>
        </p:spPr>
        <p:txBody>
          <a:bodyPr>
            <a:noAutofit/>
          </a:bodyPr>
          <a:lstStyle/>
          <a:p>
            <a:r>
              <a:rPr lang="en-US" sz="16600" dirty="0" err="1" smtClean="0">
                <a:latin typeface="Arial Black" panose="020B0A04020102020204" pitchFamily="34" charset="0"/>
              </a:rPr>
              <a:t>tienes</a:t>
            </a:r>
            <a:r>
              <a:rPr lang="en-US" sz="16600" dirty="0" smtClean="0">
                <a:latin typeface="Arial Black" panose="020B0A04020102020204" pitchFamily="34" charset="0"/>
              </a:rPr>
              <a:t>  </a:t>
            </a:r>
            <a:r>
              <a:rPr lang="en-US" sz="19900" dirty="0" smtClean="0">
                <a:latin typeface="Arial Black" panose="020B0A04020102020204" pitchFamily="34" charset="0"/>
              </a:rPr>
              <a:t/>
            </a:r>
            <a:br>
              <a:rPr lang="en-US" sz="19900" dirty="0" smtClean="0">
                <a:latin typeface="Arial Black" panose="020B0A04020102020204" pitchFamily="34" charset="0"/>
              </a:rPr>
            </a:br>
            <a:r>
              <a:rPr lang="en-US" sz="6600" dirty="0" smtClean="0">
                <a:solidFill>
                  <a:srgbClr val="92D050"/>
                </a:solidFill>
                <a:latin typeface="Arial Black" panose="020B0A04020102020204" pitchFamily="34" charset="0"/>
              </a:rPr>
              <a:t>you have</a:t>
            </a:r>
            <a:r>
              <a:rPr lang="en-US" sz="3200" dirty="0" smtClean="0">
                <a:latin typeface="Arial Black" panose="020B0A04020102020204" pitchFamily="34" charset="0"/>
              </a:rPr>
              <a:t/>
            </a:r>
            <a:br>
              <a:rPr lang="en-US" sz="3200" dirty="0" smtClean="0">
                <a:latin typeface="Arial Black" panose="020B0A04020102020204" pitchFamily="34" charset="0"/>
              </a:rPr>
            </a:br>
            <a:r>
              <a:rPr lang="en-US" sz="16600" dirty="0" err="1" smtClean="0">
                <a:latin typeface="Arial Black" panose="020B0A04020102020204" pitchFamily="34" charset="0"/>
              </a:rPr>
              <a:t>tiene</a:t>
            </a:r>
            <a:r>
              <a:rPr lang="en-US" sz="16600" dirty="0" smtClean="0">
                <a:latin typeface="Arial Black" panose="020B0A04020102020204" pitchFamily="34" charset="0"/>
              </a:rPr>
              <a:t/>
            </a:r>
            <a:br>
              <a:rPr lang="en-US" sz="16600" dirty="0" smtClean="0">
                <a:latin typeface="Arial Black" panose="020B0A04020102020204" pitchFamily="34" charset="0"/>
              </a:rPr>
            </a:br>
            <a:r>
              <a:rPr lang="en-US" sz="6600" dirty="0" smtClean="0">
                <a:solidFill>
                  <a:srgbClr val="92D050"/>
                </a:solidFill>
                <a:latin typeface="Arial Black" panose="020B0A04020102020204" pitchFamily="34" charset="0"/>
              </a:rPr>
              <a:t>he/she/it has</a:t>
            </a:r>
            <a:r>
              <a:rPr lang="en-US" sz="3200" dirty="0" smtClean="0">
                <a:latin typeface="Arial Black" panose="020B0A04020102020204" pitchFamily="34" charset="0"/>
              </a:rPr>
              <a:t/>
            </a:r>
            <a:br>
              <a:rPr lang="en-US" sz="3200" dirty="0" smtClean="0">
                <a:latin typeface="Arial Black" panose="020B0A04020102020204" pitchFamily="34" charset="0"/>
              </a:rPr>
            </a:br>
            <a:r>
              <a:rPr lang="en-US" sz="3200" dirty="0" smtClean="0">
                <a:latin typeface="Arial Black" panose="020B0A04020102020204" pitchFamily="34" charset="0"/>
              </a:rPr>
              <a:t/>
            </a:r>
            <a:br>
              <a:rPr lang="en-US" sz="3200" dirty="0" smtClean="0">
                <a:latin typeface="Arial Black" panose="020B0A04020102020204" pitchFamily="34" charset="0"/>
              </a:rPr>
            </a:br>
            <a:endParaRPr lang="en-US" sz="32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807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1"/>
            <a:ext cx="8229600" cy="1143000"/>
          </a:xfrm>
        </p:spPr>
        <p:txBody>
          <a:bodyPr>
            <a:noAutofit/>
          </a:bodyPr>
          <a:lstStyle/>
          <a:p>
            <a:r>
              <a:rPr lang="en-US" sz="16600" dirty="0" err="1" smtClean="0">
                <a:latin typeface="Arial Black" panose="020B0A04020102020204" pitchFamily="34" charset="0"/>
              </a:rPr>
              <a:t>quiero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828800"/>
            <a:ext cx="4256967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19399" y="5911334"/>
            <a:ext cx="357628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92D050"/>
                </a:solidFill>
                <a:latin typeface="Arial Black" panose="020B0A04020102020204" pitchFamily="34" charset="0"/>
              </a:rPr>
              <a:t>I</a:t>
            </a:r>
            <a:r>
              <a:rPr lang="en-US" dirty="0" smtClean="0">
                <a:solidFill>
                  <a:srgbClr val="92D050"/>
                </a:solidFill>
              </a:rPr>
              <a:t>   </a:t>
            </a:r>
            <a:r>
              <a:rPr lang="en-US" sz="6600" dirty="0" smtClean="0">
                <a:solidFill>
                  <a:srgbClr val="92D050"/>
                </a:solidFill>
                <a:latin typeface="Arial Black" panose="020B0A04020102020204" pitchFamily="34" charset="0"/>
              </a:rPr>
              <a:t>want</a:t>
            </a:r>
            <a:endParaRPr lang="en-US" sz="6600" dirty="0">
              <a:solidFill>
                <a:srgbClr val="92D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086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6278562"/>
          </a:xfrm>
        </p:spPr>
        <p:txBody>
          <a:bodyPr>
            <a:noAutofit/>
          </a:bodyPr>
          <a:lstStyle/>
          <a:p>
            <a:r>
              <a:rPr lang="en-US" sz="13800" dirty="0" err="1" smtClean="0">
                <a:latin typeface="Arial Black" panose="020B0A04020102020204" pitchFamily="34" charset="0"/>
              </a:rPr>
              <a:t>quieres</a:t>
            </a:r>
            <a:r>
              <a:rPr lang="en-US" sz="13800" dirty="0">
                <a:latin typeface="Arial Black" panose="020B0A04020102020204" pitchFamily="34" charset="0"/>
              </a:rPr>
              <a:t/>
            </a:r>
            <a:br>
              <a:rPr lang="en-US" sz="13800" dirty="0">
                <a:latin typeface="Arial Black" panose="020B0A04020102020204" pitchFamily="34" charset="0"/>
              </a:rPr>
            </a:br>
            <a:r>
              <a:rPr lang="en-US" sz="6000" dirty="0" smtClean="0">
                <a:solidFill>
                  <a:srgbClr val="92D050"/>
                </a:solidFill>
                <a:latin typeface="Arial Black" panose="020B0A04020102020204" pitchFamily="34" charset="0"/>
              </a:rPr>
              <a:t>you want</a:t>
            </a:r>
            <a:r>
              <a:rPr lang="en-US" sz="6600" dirty="0" smtClean="0">
                <a:latin typeface="Arial Black" panose="020B0A04020102020204" pitchFamily="34" charset="0"/>
              </a:rPr>
              <a:t/>
            </a:r>
            <a:br>
              <a:rPr lang="en-US" sz="6600" dirty="0" smtClean="0">
                <a:latin typeface="Arial Black" panose="020B0A04020102020204" pitchFamily="34" charset="0"/>
              </a:rPr>
            </a:br>
            <a:r>
              <a:rPr lang="en-US" sz="16600" dirty="0" err="1" smtClean="0">
                <a:latin typeface="Arial Black" panose="020B0A04020102020204" pitchFamily="34" charset="0"/>
              </a:rPr>
              <a:t>quiere</a:t>
            </a:r>
            <a:r>
              <a:rPr lang="en-US" sz="13800" dirty="0" smtClean="0">
                <a:latin typeface="Arial Black" panose="020B0A04020102020204" pitchFamily="34" charset="0"/>
              </a:rPr>
              <a:t/>
            </a:r>
            <a:br>
              <a:rPr lang="en-US" sz="13800" dirty="0" smtClean="0">
                <a:latin typeface="Arial Black" panose="020B0A04020102020204" pitchFamily="34" charset="0"/>
              </a:rPr>
            </a:br>
            <a:r>
              <a:rPr lang="en-US" sz="6000" dirty="0" smtClean="0">
                <a:solidFill>
                  <a:srgbClr val="92D050"/>
                </a:solidFill>
                <a:latin typeface="Arial Black" panose="020B0A04020102020204" pitchFamily="34" charset="0"/>
              </a:rPr>
              <a:t>he/she/it wants</a:t>
            </a:r>
            <a:endParaRPr lang="en-US" sz="6000" dirty="0">
              <a:solidFill>
                <a:srgbClr val="92D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24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057" y="315206"/>
            <a:ext cx="4038599" cy="3719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633" y="609600"/>
            <a:ext cx="2168627" cy="2296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3400" y="3276600"/>
            <a:ext cx="853440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600" dirty="0" err="1" smtClean="0">
                <a:latin typeface="Arial Black" panose="020B0A04020102020204" pitchFamily="34" charset="0"/>
              </a:rPr>
              <a:t>puedo</a:t>
            </a:r>
            <a:endParaRPr lang="en-US" sz="16600" dirty="0" smtClean="0">
              <a:latin typeface="Arial Black" panose="020B0A04020102020204" pitchFamily="34" charset="0"/>
            </a:endParaRPr>
          </a:p>
          <a:p>
            <a:pPr algn="ctr"/>
            <a:r>
              <a:rPr lang="en-US" sz="6600" dirty="0" smtClean="0">
                <a:solidFill>
                  <a:srgbClr val="92D050"/>
                </a:solidFill>
                <a:latin typeface="Arial Black" panose="020B0A04020102020204" pitchFamily="34" charset="0"/>
              </a:rPr>
              <a:t>I can</a:t>
            </a:r>
            <a:endParaRPr lang="en-US" sz="6600" dirty="0">
              <a:solidFill>
                <a:srgbClr val="92D05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1066800"/>
            <a:ext cx="6062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latin typeface="Arial Black" panose="020B0A04020102020204" pitchFamily="34" charset="0"/>
              </a:rPr>
              <a:t>“</a:t>
            </a:r>
            <a:endParaRPr lang="en-US" sz="8000" dirty="0">
              <a:latin typeface="Arial Black" panose="020B0A04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0800000">
            <a:off x="3997427" y="577878"/>
            <a:ext cx="2491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latin typeface="Arial Black" panose="020B0A04020102020204" pitchFamily="34" charset="0"/>
              </a:rPr>
              <a:t>“</a:t>
            </a:r>
            <a:endParaRPr lang="en-US" sz="8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32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0"/>
          </a:xfrm>
        </p:spPr>
        <p:txBody>
          <a:bodyPr>
            <a:noAutofit/>
          </a:bodyPr>
          <a:lstStyle/>
          <a:p>
            <a:r>
              <a:rPr lang="en-US" sz="15000" dirty="0" err="1" smtClean="0">
                <a:latin typeface="Arial Black" panose="020B0A04020102020204" pitchFamily="34" charset="0"/>
              </a:rPr>
              <a:t>puedes</a:t>
            </a:r>
            <a:r>
              <a:rPr lang="en-US" sz="13800" dirty="0" smtClean="0">
                <a:latin typeface="Arial Black" panose="020B0A04020102020204" pitchFamily="34" charset="0"/>
              </a:rPr>
              <a:t/>
            </a:r>
            <a:br>
              <a:rPr lang="en-US" sz="13800" dirty="0" smtClean="0">
                <a:latin typeface="Arial Black" panose="020B0A04020102020204" pitchFamily="34" charset="0"/>
              </a:rPr>
            </a:br>
            <a:r>
              <a:rPr lang="en-US" sz="6600" dirty="0" smtClean="0">
                <a:solidFill>
                  <a:srgbClr val="92D050"/>
                </a:solidFill>
                <a:latin typeface="Arial Black" panose="020B0A04020102020204" pitchFamily="34" charset="0"/>
              </a:rPr>
              <a:t>you can</a:t>
            </a:r>
            <a:r>
              <a:rPr lang="en-US" sz="6600" dirty="0" smtClean="0">
                <a:latin typeface="Arial Black" panose="020B0A04020102020204" pitchFamily="34" charset="0"/>
              </a:rPr>
              <a:t/>
            </a:r>
            <a:br>
              <a:rPr lang="en-US" sz="6600" dirty="0" smtClean="0">
                <a:latin typeface="Arial Black" panose="020B0A04020102020204" pitchFamily="34" charset="0"/>
              </a:rPr>
            </a:br>
            <a:r>
              <a:rPr lang="en-US" sz="16600" dirty="0" err="1" smtClean="0">
                <a:latin typeface="Arial Black" panose="020B0A04020102020204" pitchFamily="34" charset="0"/>
              </a:rPr>
              <a:t>puede</a:t>
            </a:r>
            <a:r>
              <a:rPr lang="en-US" sz="16600" dirty="0" smtClean="0">
                <a:latin typeface="Arial Black" panose="020B0A04020102020204" pitchFamily="34" charset="0"/>
              </a:rPr>
              <a:t/>
            </a:r>
            <a:br>
              <a:rPr lang="en-US" sz="16600" dirty="0" smtClean="0">
                <a:latin typeface="Arial Black" panose="020B0A04020102020204" pitchFamily="34" charset="0"/>
              </a:rPr>
            </a:br>
            <a:r>
              <a:rPr lang="en-US" sz="6600" dirty="0" smtClean="0">
                <a:solidFill>
                  <a:srgbClr val="92D050"/>
                </a:solidFill>
                <a:latin typeface="Arial Black" panose="020B0A04020102020204" pitchFamily="34" charset="0"/>
              </a:rPr>
              <a:t>he/she/it can</a:t>
            </a:r>
            <a:endParaRPr lang="en-US" sz="49600" dirty="0">
              <a:solidFill>
                <a:srgbClr val="92D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877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215979"/>
            <a:ext cx="2558498" cy="3118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229600" cy="2590800"/>
          </a:xfrm>
        </p:spPr>
        <p:txBody>
          <a:bodyPr>
            <a:normAutofit fontScale="90000"/>
          </a:bodyPr>
          <a:lstStyle/>
          <a:p>
            <a:r>
              <a:rPr lang="en-US" sz="19900" dirty="0" err="1" smtClean="0">
                <a:solidFill>
                  <a:prstClr val="black"/>
                </a:solidFill>
                <a:latin typeface="Arial Black" panose="020B0A04020102020204" pitchFamily="34" charset="0"/>
              </a:rPr>
              <a:t>voy</a:t>
            </a:r>
            <a:r>
              <a:rPr lang="en-US" sz="19900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 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71600" y="5105400"/>
            <a:ext cx="6400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rgbClr val="92D050"/>
                </a:solidFill>
                <a:latin typeface="Arial Black" panose="020B0A04020102020204" pitchFamily="34" charset="0"/>
              </a:rPr>
              <a:t>I </a:t>
            </a:r>
            <a:r>
              <a:rPr lang="en-US" sz="6600" dirty="0" smtClean="0">
                <a:solidFill>
                  <a:srgbClr val="92D050"/>
                </a:solidFill>
                <a:latin typeface="Arial Black" panose="020B0A04020102020204" pitchFamily="34" charset="0"/>
              </a:rPr>
              <a:t>am going to</a:t>
            </a:r>
            <a:endParaRPr lang="en-US" sz="6600" dirty="0">
              <a:solidFill>
                <a:srgbClr val="92D050"/>
              </a:solidFill>
              <a:latin typeface="Arial Black" panose="020B0A040201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91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</TotalTime>
  <Words>36</Words>
  <Application>Microsoft Office PowerPoint</Application>
  <PresentationFormat>On-screen Show (4:3)</PresentationFormat>
  <Paragraphs>19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Arial Black</vt:lpstr>
      <vt:lpstr>Calibri</vt:lpstr>
      <vt:lpstr>Office Theme</vt:lpstr>
      <vt:lpstr>PowerPoint Presentation</vt:lpstr>
      <vt:lpstr>PowerPoint Presentation</vt:lpstr>
      <vt:lpstr>tengo</vt:lpstr>
      <vt:lpstr>tienes   you have tiene he/she/it has  </vt:lpstr>
      <vt:lpstr>quiero</vt:lpstr>
      <vt:lpstr>quieres you want quiere he/she/it wants</vt:lpstr>
      <vt:lpstr>PowerPoint Presentation</vt:lpstr>
      <vt:lpstr>puedes you can puede he/she/it can</vt:lpstr>
      <vt:lpstr>voy a</vt:lpstr>
      <vt:lpstr>vas a you are going to va a  he/she/it is going to</vt:lpstr>
      <vt:lpstr>vamos a</vt:lpstr>
      <vt:lpstr>  dile Say to him/her le dice he/she/it says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Brenda Bryson</cp:lastModifiedBy>
  <cp:revision>19</cp:revision>
  <cp:lastPrinted>2014-08-21T19:37:50Z</cp:lastPrinted>
  <dcterms:created xsi:type="dcterms:W3CDTF">2014-02-25T01:58:56Z</dcterms:created>
  <dcterms:modified xsi:type="dcterms:W3CDTF">2014-08-21T19:38:13Z</dcterms:modified>
</cp:coreProperties>
</file>